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6" r:id="rId12"/>
    <p:sldId id="270" r:id="rId13"/>
    <p:sldId id="278" r:id="rId14"/>
    <p:sldId id="277" r:id="rId15"/>
    <p:sldId id="276" r:id="rId16"/>
    <p:sldId id="275" r:id="rId17"/>
    <p:sldId id="274" r:id="rId18"/>
    <p:sldId id="272" r:id="rId19"/>
    <p:sldId id="273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5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6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704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2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6960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5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6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0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2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0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9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3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7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3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6214" y="2030830"/>
            <a:ext cx="10523253" cy="164630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            Мастер-класс 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89213" y="3953815"/>
            <a:ext cx="8915399" cy="1949848"/>
          </a:xfrm>
        </p:spPr>
        <p:txBody>
          <a:bodyPr>
            <a:noAutofit/>
          </a:bodyPr>
          <a:lstStyle/>
          <a:p>
            <a:pPr algn="ctr"/>
            <a:r>
              <a:rPr lang="ru-RU" sz="4800" b="1" i="1" dirty="0" smtClean="0">
                <a:solidFill>
                  <a:srgbClr val="002060"/>
                </a:solidFill>
              </a:rPr>
              <a:t>Исполнительская деятельность на уроке музыки</a:t>
            </a:r>
            <a:endParaRPr lang="ru-RU" sz="48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4085" y="239843"/>
            <a:ext cx="10110527" cy="5671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b="1" i="1" smtClean="0">
                <a:solidFill>
                  <a:srgbClr val="0070C0"/>
                </a:solidFill>
              </a:rPr>
              <a:t>Театр</a:t>
            </a:r>
            <a:endParaRPr lang="ru-RU" sz="4000" b="1" i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90" y="794479"/>
            <a:ext cx="9308890" cy="592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7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</a:rPr>
              <a:t>Основные этапы работы над спектаклем</a:t>
            </a:r>
            <a:r>
              <a:rPr lang="ru-RU" dirty="0" smtClean="0"/>
              <a:t>: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solidFill>
                  <a:srgbClr val="0070C0"/>
                </a:solidFill>
              </a:rPr>
              <a:t>1. Подготовительный ( знакомство с сценарием)</a:t>
            </a:r>
          </a:p>
          <a:p>
            <a:r>
              <a:rPr lang="ru-RU" sz="4000" b="1" dirty="0" smtClean="0">
                <a:solidFill>
                  <a:srgbClr val="0070C0"/>
                </a:solidFill>
              </a:rPr>
              <a:t>2. Основной (репетиционный)</a:t>
            </a:r>
          </a:p>
          <a:p>
            <a:r>
              <a:rPr lang="ru-RU" sz="4000" b="1" dirty="0" smtClean="0">
                <a:solidFill>
                  <a:srgbClr val="0070C0"/>
                </a:solidFill>
              </a:rPr>
              <a:t>3. Заключительный ( показ)</a:t>
            </a:r>
            <a:endParaRPr lang="ru-RU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“Слайд 15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15910"/>
            <a:ext cx="10728101" cy="655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D:\FOTO\мероприятия\солдатский конверт\P10209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902"/>
            <a:ext cx="9144000" cy="670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9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D:\FOTO\Все\Копия P10003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94872"/>
            <a:ext cx="5143500" cy="64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9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D:\FOTO\Все\P10109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910"/>
            <a:ext cx="8984105" cy="65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92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D:\FOTO\Воспетая славой Россия моя\P10507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882"/>
            <a:ext cx="9144000" cy="65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5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D:\FOTO\Воспетая славой Россия моя\2015-02-15 14.40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98" y="164892"/>
            <a:ext cx="8844197" cy="64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31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D:\FOTO\Воспетая славой Россия моя\2015-02-15 14.40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4852"/>
            <a:ext cx="9144000" cy="63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2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D:\FOTO\Все\P10002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882"/>
            <a:ext cx="9144000" cy="66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85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“Слайд 2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41668"/>
            <a:ext cx="11805634" cy="656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3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D:\FOTO\мероприятия\солдатский конверт\P10209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9920"/>
            <a:ext cx="9144000" cy="673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“Слайд 3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4" y="1"/>
            <a:ext cx="10522038" cy="65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“Слайд 4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1" y="128788"/>
            <a:ext cx="10753858" cy="6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“Слайд 5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4" y="141667"/>
            <a:ext cx="11101588" cy="671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9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“Слайд 6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8" y="206061"/>
            <a:ext cx="11230378" cy="685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3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“Слайд 7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244699"/>
            <a:ext cx="10856890" cy="61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“Слайд 8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2" y="0"/>
            <a:ext cx="111144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“Слайд 9 к мастер-классу “Исполнительская деятельность на уроке музыки” конкурс “Педагог года””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6" y="180304"/>
            <a:ext cx="11165983" cy="65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1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</TotalTime>
  <Words>34</Words>
  <Application>Microsoft Office PowerPoint</Application>
  <PresentationFormat>Произвольный</PresentationFormat>
  <Paragraphs>7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Легкий дым</vt:lpstr>
      <vt:lpstr>            Мастер-класс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Основные этапы работы над спектаклем: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Мастер-класс</dc:title>
  <dc:creator>admin</dc:creator>
  <cp:lastModifiedBy>oksana</cp:lastModifiedBy>
  <cp:revision>9</cp:revision>
  <dcterms:created xsi:type="dcterms:W3CDTF">2015-02-24T19:40:01Z</dcterms:created>
  <dcterms:modified xsi:type="dcterms:W3CDTF">2015-03-26T16:58:33Z</dcterms:modified>
</cp:coreProperties>
</file>